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310" r:id="rId2"/>
    <p:sldId id="315" r:id="rId3"/>
    <p:sldId id="317" r:id="rId4"/>
    <p:sldId id="318" r:id="rId5"/>
    <p:sldId id="319" r:id="rId6"/>
    <p:sldId id="320" r:id="rId7"/>
    <p:sldId id="321" r:id="rId8"/>
    <p:sldId id="314" r:id="rId9"/>
    <p:sldId id="322" r:id="rId10"/>
    <p:sldId id="311" r:id="rId11"/>
  </p:sldIdLst>
  <p:sldSz cx="9144000" cy="6858000" type="screen4x3"/>
  <p:notesSz cx="6858000" cy="9144000"/>
  <p:defaultTextStyle>
    <a:defPPr>
      <a:defRPr lang="es-A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9B9B9B"/>
    <a:srgbClr val="01010B"/>
    <a:srgbClr val="808080"/>
    <a:srgbClr val="93FFC4"/>
    <a:srgbClr val="FFFF9F"/>
    <a:srgbClr val="97FFC6"/>
    <a:srgbClr val="007A1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0706" autoAdjust="0"/>
  </p:normalViewPr>
  <p:slideViewPr>
    <p:cSldViewPr>
      <p:cViewPr>
        <p:scale>
          <a:sx n="66" d="100"/>
          <a:sy n="66" d="100"/>
        </p:scale>
        <p:origin x="-94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9EE1B95-98A4-4701-BB0D-E8BBDAC7485D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AR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AR" noProof="0" smtClean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0FF7979-A0C1-41BF-9A80-B3C2F34E3CBE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31129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AR" dirty="0" smtClean="0"/>
              <a:t>Nombre</a:t>
            </a:r>
          </a:p>
          <a:p>
            <a:pPr eaLnBrk="1" hangingPunct="1">
              <a:spcBef>
                <a:spcPct val="0"/>
              </a:spcBef>
            </a:pPr>
            <a:r>
              <a:rPr lang="es-AR" dirty="0" smtClean="0"/>
              <a:t>UTN</a:t>
            </a:r>
            <a:r>
              <a:rPr lang="es-AR" baseline="0" dirty="0" smtClean="0"/>
              <a:t> Facultad regional buenos aires.</a:t>
            </a:r>
          </a:p>
          <a:p>
            <a:pPr eaLnBrk="1" hangingPunct="1">
              <a:spcBef>
                <a:spcPct val="0"/>
              </a:spcBef>
            </a:pPr>
            <a:endParaRPr lang="es-AR" baseline="0" dirty="0" smtClean="0"/>
          </a:p>
          <a:p>
            <a:pPr eaLnBrk="1" hangingPunct="1">
              <a:spcBef>
                <a:spcPct val="0"/>
              </a:spcBef>
            </a:pPr>
            <a:r>
              <a:rPr lang="es-AR" baseline="0" dirty="0" smtClean="0"/>
              <a:t>Nuevo grupo de </a:t>
            </a:r>
            <a:r>
              <a:rPr lang="es-AR" baseline="0" dirty="0" err="1" smtClean="0"/>
              <a:t>investigacion</a:t>
            </a:r>
            <a:r>
              <a:rPr lang="es-AR" baseline="0" dirty="0" smtClean="0"/>
              <a:t> en el </a:t>
            </a:r>
            <a:r>
              <a:rPr lang="es-AR" baseline="0" dirty="0" err="1" smtClean="0"/>
              <a:t>dpto</a:t>
            </a:r>
            <a:r>
              <a:rPr lang="es-AR" baseline="0" dirty="0" smtClean="0"/>
              <a:t> de sistemas de </a:t>
            </a:r>
            <a:r>
              <a:rPr lang="es-AR" baseline="0" dirty="0" err="1" smtClean="0"/>
              <a:t>informacion</a:t>
            </a:r>
            <a:r>
              <a:rPr lang="es-AR" baseline="0" dirty="0" smtClean="0"/>
              <a:t>.</a:t>
            </a:r>
            <a:endParaRPr lang="es-AR" dirty="0" smtClean="0"/>
          </a:p>
        </p:txBody>
      </p:sp>
      <p:sp>
        <p:nvSpPr>
          <p:cNvPr id="655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4A0BD0-8205-47CB-9DD7-7BCF786995D5}" type="slidenum">
              <a:rPr lang="es-AR" smtClean="0">
                <a:latin typeface="Arial" pitchFamily="34" charset="0"/>
                <a:cs typeface="Arial" pitchFamily="34" charset="0"/>
              </a:rPr>
              <a:pPr/>
              <a:t>1</a:t>
            </a:fld>
            <a:endParaRPr lang="es-AR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10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2</a:t>
            </a:fld>
            <a:endParaRPr lang="es-A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3</a:t>
            </a:fld>
            <a:endParaRPr lang="es-A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4</a:t>
            </a:fld>
            <a:endParaRPr lang="es-A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5</a:t>
            </a:fld>
            <a:endParaRPr lang="es-A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6</a:t>
            </a:fld>
            <a:endParaRPr lang="es-A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7</a:t>
            </a:fld>
            <a:endParaRPr lang="es-A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8</a:t>
            </a:fld>
            <a:endParaRPr lang="es-A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FF7979-A0C1-41BF-9A80-B3C2F34E3CBE}" type="slidenum">
              <a:rPr lang="es-AR" smtClean="0"/>
              <a:pPr>
                <a:defRPr/>
              </a:pPr>
              <a:t>9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5194300"/>
            <a:ext cx="7467600" cy="91440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6032500"/>
            <a:ext cx="6400800" cy="7493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B6A78F3-A413-4C72-97EF-6E547546192D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8D78087-B8B5-4C8B-A029-574284CFB47B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C5FE3-2A88-4E3F-BA0F-A5EF2DB60340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10F449-D13A-4A86-A93D-4ABEE73A3154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1981200" cy="5867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912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94985-D688-4E1D-A485-1AD7F10242C9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8D8C2-4FAE-42B5-BFBF-96A9F60329D0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DC8A6-A8B2-41AC-9BD6-DC1B34A54897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84D8EB-CAB4-4E62-83D1-B7F60CA1C8F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817B9-5846-43D5-8B97-905C223B5268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BF354-7B28-4E50-ADB9-EFACBD9B719F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862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24400" y="1447800"/>
            <a:ext cx="38862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19921-27CA-403B-A2A0-1AD221F8AB46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548F4-A1BA-4A7F-8EE1-5EA58584488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95640-6982-493A-B8EF-15E44B225CCB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EC2FB-7332-461A-87C2-26EB7A56310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221FB-A726-4FF3-B26A-7B5DAF8CF97C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C15E7-2C32-4E80-BA4D-A16FA5CF8BE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5A52E-E010-4D3F-9275-99407ED9A483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47DAD-0D38-44E8-942C-5B303E2069D8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6A635-B972-4D36-A7C6-5D527426FC77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CCD6F-1114-4C99-9EEE-AE8E13714DAF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AR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0C326-A3FA-4444-A9C9-42684B683699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D2E9D-7F95-4D7D-B292-01661BC044FF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36"/>
            </a:gs>
            <a:gs pos="17000">
              <a:srgbClr val="000000"/>
            </a:gs>
            <a:gs pos="100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924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924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los estilos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367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54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C7EAF62F-4D1A-4F79-BA25-EFCAFBC0F41C}" type="datetimeFigureOut">
              <a:rPr lang="es-AR"/>
              <a:pPr>
                <a:defRPr/>
              </a:pPr>
              <a:t>21/10/2013</a:t>
            </a:fld>
            <a:endParaRPr lang="es-AR"/>
          </a:p>
        </p:txBody>
      </p:sp>
      <p:sp>
        <p:nvSpPr>
          <p:cNvPr id="367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172200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67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560DED1A-8FDC-4474-9422-54FA54633E38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3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sites.google.com/site/tgcutn/_/rsrc/1267631834278/home-1/UTN_logo.jpg?height=200&amp;width=195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" y="0"/>
            <a:ext cx="1307248" cy="134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87624" y="-14064"/>
            <a:ext cx="7836752" cy="1066800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A case study on 3D Virtual kitchen design with Kinect sensor</a:t>
            </a:r>
            <a:endParaRPr lang="es-AR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07704" y="1015752"/>
            <a:ext cx="6336704" cy="1045096"/>
          </a:xfrm>
        </p:spPr>
        <p:txBody>
          <a:bodyPr/>
          <a:lstStyle/>
          <a:p>
            <a:pPr algn="ctr">
              <a:buNone/>
            </a:pPr>
            <a:r>
              <a:rPr lang="es-AR" sz="1800" dirty="0" err="1" smtClean="0"/>
              <a:t>Matias</a:t>
            </a:r>
            <a:r>
              <a:rPr lang="es-AR" sz="1800" dirty="0" smtClean="0"/>
              <a:t> Leone, Mariano </a:t>
            </a:r>
            <a:r>
              <a:rPr lang="es-AR" sz="1800" dirty="0" err="1" smtClean="0"/>
              <a:t>Banquiero</a:t>
            </a:r>
            <a:endParaRPr lang="es-AR" sz="1800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 bwMode="auto">
          <a:xfrm>
            <a:off x="611560" y="5661248"/>
            <a:ext cx="8280920" cy="1045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AR" dirty="0" smtClean="0"/>
              <a:t>Proyecto de Investigación “Explotación de </a:t>
            </a:r>
            <a:r>
              <a:rPr lang="es-AR" dirty="0" err="1" smtClean="0"/>
              <a:t>GPUs</a:t>
            </a:r>
            <a:r>
              <a:rPr lang="es-AR" dirty="0" smtClean="0"/>
              <a:t> y Gráficos Por Computadora” </a:t>
            </a:r>
          </a:p>
          <a:p>
            <a:pPr algn="ctr"/>
            <a:r>
              <a:rPr lang="es-AR" dirty="0" smtClean="0"/>
              <a:t>GIGC - Grupo de Investigación de Gráficos por Computadora</a:t>
            </a:r>
          </a:p>
          <a:p>
            <a:pPr algn="ctr"/>
            <a:r>
              <a:rPr lang="es-AR" dirty="0" smtClean="0"/>
              <a:t>Departamento de Ingeniería en Sistemas de Información</a:t>
            </a:r>
          </a:p>
          <a:p>
            <a:pPr algn="ctr"/>
            <a:r>
              <a:rPr lang="es-AR" dirty="0" smtClean="0"/>
              <a:t>UTN-FRBA</a:t>
            </a:r>
            <a:endParaRPr lang="es-AR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6539"/>
            <a:ext cx="6843713" cy="42735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217" y="1447304"/>
            <a:ext cx="3443287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5632" y="188640"/>
            <a:ext cx="7924800" cy="1066800"/>
          </a:xfrm>
        </p:spPr>
        <p:txBody>
          <a:bodyPr/>
          <a:lstStyle/>
          <a:p>
            <a:r>
              <a:rPr lang="es-AR" sz="4000" dirty="0" smtClean="0"/>
              <a:t>¿Preguntas?</a:t>
            </a:r>
            <a:endParaRPr lang="es-AR" sz="40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196751"/>
            <a:ext cx="1728192" cy="540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Objetivos del trabajo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340768"/>
            <a:ext cx="8028384" cy="4572000"/>
          </a:xfrm>
        </p:spPr>
        <p:txBody>
          <a:bodyPr/>
          <a:lstStyle/>
          <a:p>
            <a:endParaRPr lang="es-AR" sz="2400" dirty="0" smtClean="0"/>
          </a:p>
          <a:p>
            <a:r>
              <a:rPr lang="es-AR" sz="2400" dirty="0" smtClean="0"/>
              <a:t>Expo, </a:t>
            </a:r>
            <a:r>
              <a:rPr lang="es-AR" sz="2400" dirty="0" err="1" smtClean="0"/>
              <a:t>Lepton</a:t>
            </a:r>
            <a:r>
              <a:rPr lang="es-AR" sz="2400" dirty="0" smtClean="0"/>
              <a:t>, </a:t>
            </a:r>
            <a:r>
              <a:rPr lang="es-AR" sz="2400" dirty="0" smtClean="0"/>
              <a:t>etc. </a:t>
            </a:r>
            <a:r>
              <a:rPr lang="es-AR" sz="2400" dirty="0" smtClean="0">
                <a:solidFill>
                  <a:srgbClr val="FF0000"/>
                </a:solidFill>
              </a:rPr>
              <a:t>MARIAN COMPLETAR</a:t>
            </a:r>
            <a:endParaRPr lang="es-AR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Organización de la aplicación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340768"/>
            <a:ext cx="6804248" cy="576064"/>
          </a:xfrm>
        </p:spPr>
        <p:txBody>
          <a:bodyPr/>
          <a:lstStyle/>
          <a:p>
            <a:r>
              <a:rPr lang="es-AR" sz="2800" dirty="0" smtClean="0"/>
              <a:t>3 modos de interacción:</a:t>
            </a:r>
            <a:endParaRPr lang="es-AR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 bwMode="auto">
          <a:xfrm>
            <a:off x="576064" y="2276872"/>
            <a:ext cx="680424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None/>
            </a:pPr>
            <a:r>
              <a:rPr lang="es-AR" sz="2800" kern="0" dirty="0" smtClean="0"/>
              <a:t>1) Interacción con UI</a:t>
            </a:r>
            <a:endParaRPr lang="es-AR" kern="0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 bwMode="auto">
          <a:xfrm>
            <a:off x="611560" y="3573016"/>
            <a:ext cx="680424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None/>
            </a:pPr>
            <a:r>
              <a:rPr lang="es-AR" sz="2800" kern="0" dirty="0" smtClean="0"/>
              <a:t>2) Modo Avatar</a:t>
            </a:r>
            <a:endParaRPr lang="es-AR" kern="0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 bwMode="auto">
          <a:xfrm>
            <a:off x="611560" y="4797152"/>
            <a:ext cx="680424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None/>
            </a:pPr>
            <a:r>
              <a:rPr lang="es-AR" sz="2800" kern="0" dirty="0" smtClean="0"/>
              <a:t>3) Modo navegación</a:t>
            </a:r>
            <a:endParaRPr lang="es-AR" kern="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048" y="1668151"/>
            <a:ext cx="12700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119734"/>
            <a:ext cx="2771775" cy="29654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7 Grupo"/>
          <p:cNvGrpSpPr/>
          <p:nvPr/>
        </p:nvGrpSpPr>
        <p:grpSpPr>
          <a:xfrm>
            <a:off x="3690663" y="4842498"/>
            <a:ext cx="2626770" cy="1916832"/>
            <a:chOff x="3690663" y="4842498"/>
            <a:chExt cx="2626770" cy="1916832"/>
          </a:xfrm>
        </p:grpSpPr>
        <p:pic>
          <p:nvPicPr>
            <p:cNvPr id="3277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663" y="4842498"/>
              <a:ext cx="2626770" cy="1916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6 Flecha cuádruple"/>
            <p:cNvSpPr/>
            <p:nvPr/>
          </p:nvSpPr>
          <p:spPr bwMode="auto">
            <a:xfrm>
              <a:off x="4369048" y="5332953"/>
              <a:ext cx="1350404" cy="1224136"/>
            </a:xfrm>
            <a:prstGeom prst="quadArrow">
              <a:avLst>
                <a:gd name="adj1" fmla="val 8272"/>
                <a:gd name="adj2" fmla="val 14200"/>
                <a:gd name="adj3" fmla="val 16572"/>
              </a:avLst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A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328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Interacción con UI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340768"/>
            <a:ext cx="6804248" cy="576064"/>
          </a:xfrm>
        </p:spPr>
        <p:txBody>
          <a:bodyPr/>
          <a:lstStyle/>
          <a:p>
            <a:r>
              <a:rPr lang="es-AR" sz="2800" dirty="0" smtClean="0"/>
              <a:t>Manos como cursores</a:t>
            </a:r>
            <a:endParaRPr lang="es-A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340768"/>
            <a:ext cx="320542" cy="46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20" y="1340768"/>
            <a:ext cx="328360" cy="46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35496" y="2348880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s-AR" sz="2800" kern="0" dirty="0" smtClean="0"/>
              <a:t>Interacción con botones, </a:t>
            </a:r>
            <a:r>
              <a:rPr lang="es-AR" sz="2800" kern="0" dirty="0" smtClean="0"/>
              <a:t>listas y </a:t>
            </a:r>
            <a:r>
              <a:rPr lang="es-AR" sz="2800" kern="0" dirty="0" err="1" smtClean="0"/>
              <a:t>popups</a:t>
            </a:r>
            <a:endParaRPr lang="es-AR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28" y="3076398"/>
            <a:ext cx="3935460" cy="33769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3" y="3436439"/>
            <a:ext cx="4803203" cy="245750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0781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773509"/>
            <a:ext cx="1620837" cy="300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Modo Avatar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340768"/>
            <a:ext cx="6804248" cy="576064"/>
          </a:xfrm>
        </p:spPr>
        <p:txBody>
          <a:bodyPr/>
          <a:lstStyle/>
          <a:p>
            <a:r>
              <a:rPr lang="es-AR" sz="2800" dirty="0" smtClean="0"/>
              <a:t>Tracking de esqueleto</a:t>
            </a:r>
            <a:endParaRPr lang="es-AR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6208" y="2276872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s-AR" sz="2800" kern="0" dirty="0" smtClean="0"/>
              <a:t>Aplicado a modelo 3D en tiempo real</a:t>
            </a:r>
            <a:endParaRPr lang="es-AR" kern="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885" y="2014934"/>
            <a:ext cx="2214563" cy="487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2 Marcador de contenido"/>
          <p:cNvSpPr txBox="1">
            <a:spLocks/>
          </p:cNvSpPr>
          <p:nvPr/>
        </p:nvSpPr>
        <p:spPr bwMode="auto">
          <a:xfrm>
            <a:off x="76491" y="3171552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s-AR" sz="2800" kern="0" dirty="0" smtClean="0"/>
              <a:t>Tracking de manos para gestos</a:t>
            </a:r>
            <a:endParaRPr lang="es-AR" kern="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93938"/>
            <a:ext cx="4418013" cy="31194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9720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build="p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Modo Navegación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340768"/>
            <a:ext cx="6804248" cy="576064"/>
          </a:xfrm>
        </p:spPr>
        <p:txBody>
          <a:bodyPr/>
          <a:lstStyle/>
          <a:p>
            <a:r>
              <a:rPr lang="es-AR" sz="2800" dirty="0" smtClean="0"/>
              <a:t>Desplazarse por el escenario</a:t>
            </a:r>
            <a:endParaRPr lang="es-A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89968"/>
            <a:ext cx="7026275" cy="4851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4 Grupo"/>
          <p:cNvGrpSpPr/>
          <p:nvPr/>
        </p:nvGrpSpPr>
        <p:grpSpPr>
          <a:xfrm>
            <a:off x="7956376" y="1124744"/>
            <a:ext cx="936104" cy="504056"/>
            <a:chOff x="6012160" y="1304764"/>
            <a:chExt cx="936104" cy="504056"/>
          </a:xfrm>
        </p:grpSpPr>
        <p:sp>
          <p:nvSpPr>
            <p:cNvPr id="4" name="3 Flecha izquierda y derecha"/>
            <p:cNvSpPr/>
            <p:nvPr/>
          </p:nvSpPr>
          <p:spPr bwMode="auto">
            <a:xfrm>
              <a:off x="6012160" y="1556792"/>
              <a:ext cx="936104" cy="170396"/>
            </a:xfrm>
            <a:prstGeom prst="leftRightArrow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A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074" y="1304764"/>
              <a:ext cx="350276" cy="504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6 Grupo"/>
          <p:cNvGrpSpPr/>
          <p:nvPr/>
        </p:nvGrpSpPr>
        <p:grpSpPr>
          <a:xfrm>
            <a:off x="7236296" y="923234"/>
            <a:ext cx="350276" cy="936104"/>
            <a:chOff x="7673226" y="908720"/>
            <a:chExt cx="350276" cy="936104"/>
          </a:xfrm>
        </p:grpSpPr>
        <p:sp>
          <p:nvSpPr>
            <p:cNvPr id="6" name="5 Flecha arriba y abajo"/>
            <p:cNvSpPr/>
            <p:nvPr/>
          </p:nvSpPr>
          <p:spPr bwMode="auto">
            <a:xfrm>
              <a:off x="7761101" y="908720"/>
              <a:ext cx="174525" cy="936104"/>
            </a:xfrm>
            <a:prstGeom prst="upDownArrow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A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226" y="1139258"/>
              <a:ext cx="350276" cy="504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6743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Implementación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340768"/>
            <a:ext cx="6804248" cy="576064"/>
          </a:xfrm>
        </p:spPr>
        <p:txBody>
          <a:bodyPr/>
          <a:lstStyle/>
          <a:p>
            <a:r>
              <a:rPr lang="es-AR" sz="2800" dirty="0" smtClean="0"/>
              <a:t>Microsoft Kinect SDK 1.7</a:t>
            </a:r>
            <a:endParaRPr lang="es-AR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6208" y="2492896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s-AR" sz="2800" kern="0" dirty="0" smtClean="0"/>
              <a:t>C# + </a:t>
            </a:r>
            <a:r>
              <a:rPr lang="es-AR" sz="2800" kern="0" dirty="0" err="1" smtClean="0"/>
              <a:t>DirectX</a:t>
            </a:r>
            <a:r>
              <a:rPr lang="es-AR" sz="2800" kern="0" dirty="0" smtClean="0"/>
              <a:t> 9 + </a:t>
            </a:r>
            <a:r>
              <a:rPr lang="es-AR" sz="2800" kern="0" dirty="0" err="1" smtClean="0"/>
              <a:t>Engine</a:t>
            </a:r>
            <a:r>
              <a:rPr lang="es-AR" sz="2800" kern="0" dirty="0" smtClean="0"/>
              <a:t> propio</a:t>
            </a:r>
            <a:endParaRPr lang="es-AR" sz="2800" kern="0" dirty="0"/>
          </a:p>
        </p:txBody>
      </p:sp>
      <p:sp>
        <p:nvSpPr>
          <p:cNvPr id="13" name="2 Marcador de contenido"/>
          <p:cNvSpPr txBox="1">
            <a:spLocks/>
          </p:cNvSpPr>
          <p:nvPr/>
        </p:nvSpPr>
        <p:spPr bwMode="auto">
          <a:xfrm>
            <a:off x="76491" y="3573016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s-AR" sz="2800" kern="0" dirty="0" smtClean="0"/>
              <a:t>Creación de UI con </a:t>
            </a:r>
            <a:r>
              <a:rPr lang="es-AR" sz="2800" kern="0" dirty="0" err="1" smtClean="0"/>
              <a:t>DirectX</a:t>
            </a:r>
            <a:endParaRPr lang="es-AR" kern="0" dirty="0"/>
          </a:p>
        </p:txBody>
      </p:sp>
      <p:sp>
        <p:nvSpPr>
          <p:cNvPr id="9" name="2 Marcador de contenido"/>
          <p:cNvSpPr txBox="1">
            <a:spLocks/>
          </p:cNvSpPr>
          <p:nvPr/>
        </p:nvSpPr>
        <p:spPr bwMode="auto">
          <a:xfrm>
            <a:off x="107504" y="4581128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s-AR" sz="2800" kern="0" dirty="0" smtClean="0"/>
              <a:t>Integración con </a:t>
            </a:r>
            <a:r>
              <a:rPr lang="es-AR" sz="2800" kern="0" dirty="0" err="1" smtClean="0"/>
              <a:t>Focus</a:t>
            </a:r>
            <a:r>
              <a:rPr lang="es-AR" sz="2800" kern="0" dirty="0" smtClean="0"/>
              <a:t> 3D 2013</a:t>
            </a:r>
            <a:endParaRPr lang="es-AR" kern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17" y="1340768"/>
            <a:ext cx="2252663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802" y="2370920"/>
            <a:ext cx="993542" cy="986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3 Grupo"/>
          <p:cNvGrpSpPr/>
          <p:nvPr/>
        </p:nvGrpSpPr>
        <p:grpSpPr>
          <a:xfrm>
            <a:off x="5533893" y="3504939"/>
            <a:ext cx="3275359" cy="712217"/>
            <a:chOff x="5652120" y="3577207"/>
            <a:chExt cx="3275359" cy="712217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3647379"/>
              <a:ext cx="2375468" cy="571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322" y="3577207"/>
              <a:ext cx="687157" cy="712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916" y="5084622"/>
            <a:ext cx="4150572" cy="135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463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build="p"/>
      <p:bldP spid="13" grpId="0" build="p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AR" dirty="0"/>
          </a:p>
        </p:txBody>
      </p:sp>
      <p:pic>
        <p:nvPicPr>
          <p:cNvPr id="1026" name="Picture 2" descr="D:\Leandro\Leandro\1348941602_lap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348880"/>
            <a:ext cx="2592288" cy="259228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Conclusiones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340768"/>
            <a:ext cx="6804248" cy="576064"/>
          </a:xfrm>
        </p:spPr>
        <p:txBody>
          <a:bodyPr/>
          <a:lstStyle/>
          <a:p>
            <a:r>
              <a:rPr lang="es-AR" sz="2800" dirty="0" smtClean="0"/>
              <a:t>Exposición exitosa</a:t>
            </a:r>
            <a:endParaRPr lang="es-AR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6208" y="2492896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s-AR" sz="2800" kern="0" dirty="0" smtClean="0"/>
              <a:t>No tan preciso como el mouse</a:t>
            </a:r>
            <a:endParaRPr lang="es-AR" sz="2800" kern="0" dirty="0"/>
          </a:p>
        </p:txBody>
      </p:sp>
      <p:sp>
        <p:nvSpPr>
          <p:cNvPr id="13" name="2 Marcador de contenido"/>
          <p:cNvSpPr txBox="1">
            <a:spLocks/>
          </p:cNvSpPr>
          <p:nvPr/>
        </p:nvSpPr>
        <p:spPr bwMode="auto">
          <a:xfrm>
            <a:off x="107504" y="36450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s-AR" sz="2800" kern="0" dirty="0" smtClean="0"/>
              <a:t>Problema con gente que pasaba por detrás</a:t>
            </a:r>
            <a:endParaRPr lang="es-AR" kern="0" dirty="0"/>
          </a:p>
        </p:txBody>
      </p:sp>
      <p:sp>
        <p:nvSpPr>
          <p:cNvPr id="9" name="2 Marcador de contenido"/>
          <p:cNvSpPr txBox="1">
            <a:spLocks/>
          </p:cNvSpPr>
          <p:nvPr/>
        </p:nvSpPr>
        <p:spPr bwMode="auto">
          <a:xfrm>
            <a:off x="134707" y="4661892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s-AR" sz="2800" kern="0" dirty="0" smtClean="0"/>
              <a:t>Esperando la Kinect </a:t>
            </a:r>
            <a:r>
              <a:rPr lang="es-AR" sz="2800" kern="0" dirty="0" err="1" smtClean="0"/>
              <a:t>One</a:t>
            </a:r>
            <a:endParaRPr lang="es-AR" kern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052736"/>
            <a:ext cx="5590593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447092"/>
            <a:ext cx="1379810" cy="125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99" y="4454624"/>
            <a:ext cx="32385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630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build="p"/>
      <p:bldP spid="13" grpId="0" build="p"/>
      <p:bldP spid="9" grpId="0" build="p"/>
    </p:bldLst>
  </p:timing>
</p:sld>
</file>

<file path=ppt/theme/theme1.xml><?xml version="1.0" encoding="utf-8"?>
<a:theme xmlns:a="http://schemas.openxmlformats.org/drawingml/2006/main" name="Plantilla de diseño de centro de negocios">
  <a:themeElements>
    <a:clrScheme name="Tema de Office 1">
      <a:dk1>
        <a:srgbClr val="000066"/>
      </a:dk1>
      <a:lt1>
        <a:srgbClr val="FFFFFF"/>
      </a:lt1>
      <a:dk2>
        <a:srgbClr val="003366"/>
      </a:dk2>
      <a:lt2>
        <a:srgbClr val="FFFFFF"/>
      </a:lt2>
      <a:accent1>
        <a:srgbClr val="8EB3C8"/>
      </a:accent1>
      <a:accent2>
        <a:srgbClr val="6F97B3"/>
      </a:accent2>
      <a:accent3>
        <a:srgbClr val="AAADB8"/>
      </a:accent3>
      <a:accent4>
        <a:srgbClr val="DADADA"/>
      </a:accent4>
      <a:accent5>
        <a:srgbClr val="C6D6E0"/>
      </a:accent5>
      <a:accent6>
        <a:srgbClr val="6488A2"/>
      </a:accent6>
      <a:hlink>
        <a:srgbClr val="556575"/>
      </a:hlink>
      <a:folHlink>
        <a:srgbClr val="3D556F"/>
      </a:folHlink>
    </a:clrScheme>
    <a:fontScheme name="Tema de Offic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Tema de Office 1">
        <a:dk1>
          <a:srgbClr val="000066"/>
        </a:dk1>
        <a:lt1>
          <a:srgbClr val="FFFFFF"/>
        </a:lt1>
        <a:dk2>
          <a:srgbClr val="003366"/>
        </a:dk2>
        <a:lt2>
          <a:srgbClr val="FFFFFF"/>
        </a:lt2>
        <a:accent1>
          <a:srgbClr val="8EB3C8"/>
        </a:accent1>
        <a:accent2>
          <a:srgbClr val="6F97B3"/>
        </a:accent2>
        <a:accent3>
          <a:srgbClr val="AAADB8"/>
        </a:accent3>
        <a:accent4>
          <a:srgbClr val="DADADA"/>
        </a:accent4>
        <a:accent5>
          <a:srgbClr val="C6D6E0"/>
        </a:accent5>
        <a:accent6>
          <a:srgbClr val="6488A2"/>
        </a:accent6>
        <a:hlink>
          <a:srgbClr val="556575"/>
        </a:hlink>
        <a:folHlink>
          <a:srgbClr val="3D556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de diseño de centro de negocios</Template>
  <TotalTime>46808</TotalTime>
  <Words>190</Words>
  <Application>Microsoft Office PowerPoint</Application>
  <PresentationFormat>Presentación en pantalla (4:3)</PresentationFormat>
  <Paragraphs>49</Paragraphs>
  <Slides>10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Plantilla de diseño de centro de negocios</vt:lpstr>
      <vt:lpstr>A case study on 3D Virtual kitchen design with Kinect sensor</vt:lpstr>
      <vt:lpstr>Objetivos del trabajo</vt:lpstr>
      <vt:lpstr>Organización de la aplicación</vt:lpstr>
      <vt:lpstr>Interacción con UI</vt:lpstr>
      <vt:lpstr>Modo Avatar</vt:lpstr>
      <vt:lpstr>Modo Navegación</vt:lpstr>
      <vt:lpstr>Implementación</vt:lpstr>
      <vt:lpstr>Demo</vt:lpstr>
      <vt:lpstr>Conclusiones</vt:lpstr>
      <vt:lpstr>¿Preguntas?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de power point</dc:title>
  <dc:creator>Leandro</dc:creator>
  <cp:lastModifiedBy>Matias Leone</cp:lastModifiedBy>
  <cp:revision>632</cp:revision>
  <dcterms:created xsi:type="dcterms:W3CDTF">2009-11-20T01:35:05Z</dcterms:created>
  <dcterms:modified xsi:type="dcterms:W3CDTF">2013-10-21T17:26:04Z</dcterms:modified>
</cp:coreProperties>
</file>